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4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A916-3868-483C-9882-B00F05F90940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4543-49C4-4577-953F-1D399B1FDE30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882C-E660-4AFD-BCDB-743CF9C25DDD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03D7-E8E4-4E9B-9F57-17C11E9DB5D0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310-9D7B-497C-978D-95945E0E9591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82B5-9D71-4476-9304-998C47A13A19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29E9-5236-4A99-9B2F-DDCBED7742D4}" type="datetime1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CB65-C87E-4CE7-97C0-787307A9B9B5}" type="datetime1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6479-142D-4117-ACCF-A336168509C7}" type="datetime1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34-F2C2-4374-85CB-1D44043C9A3C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A361-9409-4D1B-A333-DA120E5F106C}" type="datetime1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3B55-6ABA-4F76-88F8-CCB419DFE28A}" type="datetime1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Update</a:t>
            </a:r>
            <a:endParaRPr lang="en-US" sz="2400" b="1" dirty="0" smtClean="0"/>
          </a:p>
          <a:p>
            <a:r>
              <a:rPr lang="en-US" sz="2400" b="1" dirty="0" smtClean="0"/>
              <a:t>08Aug2017</a:t>
            </a:r>
            <a:endParaRPr lang="en-US" sz="2400" b="1" dirty="0"/>
          </a:p>
          <a:p>
            <a:endParaRPr lang="en-US" sz="800" b="1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relationship </a:t>
            </a:r>
            <a:r>
              <a:rPr lang="en-US" sz="2400" b="1" dirty="0" smtClean="0"/>
              <a:t>between GEFS predicted SCP and observed LSR is the basis for the development of </a:t>
            </a:r>
            <a:r>
              <a:rPr lang="en-US" sz="2400" b="1" dirty="0" smtClean="0"/>
              <a:t>a </a:t>
            </a:r>
            <a:r>
              <a:rPr lang="en-US" sz="2400" b="1" dirty="0" smtClean="0"/>
              <a:t>hybrid forecasting system.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Cross-validations indicate that </a:t>
            </a:r>
            <a:r>
              <a:rPr lang="en-US" sz="2400" b="1" dirty="0"/>
              <a:t>t</a:t>
            </a:r>
            <a:r>
              <a:rPr lang="en-US" sz="2400" b="1" dirty="0" smtClean="0"/>
              <a:t>he </a:t>
            </a:r>
            <a:r>
              <a:rPr lang="en-US" sz="2400" b="1" dirty="0" smtClean="0"/>
              <a:t>forecast skill (anomaly correlation) is consistent with the correlation between </a:t>
            </a:r>
            <a:r>
              <a:rPr lang="en-US" sz="2400" b="1" dirty="0" smtClean="0"/>
              <a:t>model predicted </a:t>
            </a:r>
            <a:r>
              <a:rPr lang="en-US" sz="2400" b="1" dirty="0" smtClean="0"/>
              <a:t>SCP and OBS LSR.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Thus, a </a:t>
            </a:r>
            <a:r>
              <a:rPr lang="en-US" sz="2400" b="1" dirty="0" smtClean="0"/>
              <a:t>higher correlation (GEFS SCP, OBS LSR) may indicate a better forecast skill for LSR.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correlation (GEFS SCP, OBS LSR) can be increased by averaging both SCP and LSR anomalies in a larger </a:t>
            </a:r>
            <a:r>
              <a:rPr lang="en-US" sz="2400" b="1" dirty="0" smtClean="0"/>
              <a:t>domain (e.g., 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) prior </a:t>
            </a:r>
            <a:r>
              <a:rPr lang="en-US" sz="2400" b="1" dirty="0" smtClean="0"/>
              <a:t>to calculating the correlation.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One-point correlation suggests that for weekly LSR data, 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 area-averaged anomalies shows better spatial coherence than the 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 anomalies.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4857750" cy="6286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6"/>
          <a:stretch/>
        </p:blipFill>
        <p:spPr>
          <a:xfrm>
            <a:off x="4398264" y="342900"/>
            <a:ext cx="4745736" cy="628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2668" y="87868"/>
            <a:ext cx="550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Week 1                                                                       Week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×5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87868"/>
            <a:ext cx="18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3-month Window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0505" y="6488668"/>
            <a:ext cx="7024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Better spatial coherence for 5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×5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</a:rPr>
              <a:t> area-averaged LSR anomalies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4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74603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388" y="519178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74603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433" y="51917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62400"/>
            <a:ext cx="1918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Slightly higher skill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2644" y="6153090"/>
            <a:ext cx="3781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Significantly increased correlation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OBS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88" y="519178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6852" y="1261646"/>
            <a:ext cx="816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Week 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096000"/>
            <a:ext cx="816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Week 2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433" y="51917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6852" y="1261646"/>
            <a:ext cx="816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Week 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096000"/>
            <a:ext cx="816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Week 2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4857750" cy="6286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6"/>
          <a:stretch/>
        </p:blipFill>
        <p:spPr>
          <a:xfrm>
            <a:off x="4398264" y="342900"/>
            <a:ext cx="4745736" cy="628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2668" y="87868"/>
            <a:ext cx="550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Week 1                                                                       Week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0.5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87868"/>
            <a:ext cx="18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3-month Window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171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66</cp:revision>
  <dcterms:created xsi:type="dcterms:W3CDTF">2017-05-01T16:40:57Z</dcterms:created>
  <dcterms:modified xsi:type="dcterms:W3CDTF">2017-08-07T19:43:15Z</dcterms:modified>
</cp:coreProperties>
</file>