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4" r:id="rId2"/>
    <p:sldId id="295" r:id="rId3"/>
    <p:sldId id="296" r:id="rId4"/>
    <p:sldId id="297" r:id="rId5"/>
    <p:sldId id="298" r:id="rId6"/>
    <p:sldId id="29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1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8B2C7-B7F4-4AB4-BC30-0141D99BCFCD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792F1-6D6A-470A-B2C2-2EC1BB8A9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3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FCF8-91CF-4C57-9549-F7DCCDB52635}" type="datetime1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C3EA-EAC7-4CB8-8369-C9B051500CAF}" type="datetime1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2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81C1-7D47-4C33-89FA-8385B02E80D6}" type="datetime1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5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40A5-DE55-494F-9EE2-F281E55A35BE}" type="datetime1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08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FB41-EEDB-4852-8A66-F20062E7BC9C}" type="datetime1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61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555E-F85C-4DD7-A96D-60AD0B50603D}" type="datetime1">
              <a:rPr lang="en-US" smtClean="0"/>
              <a:t>7/24/2017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60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B100B-4B15-41DE-9C95-FD4B2FAF3986}" type="datetime1">
              <a:rPr lang="en-US" smtClean="0"/>
              <a:t>7/24/2017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41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038C-9F49-410E-8CE6-B13E1C11D1BA}" type="datetime1">
              <a:rPr lang="en-US" smtClean="0"/>
              <a:t>7/24/2017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9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AF41-15F2-4719-8A26-7237DA993150}" type="datetime1">
              <a:rPr lang="en-US" smtClean="0"/>
              <a:t>7/24/2017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37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1E7C-2337-4FDE-8020-66739DF94D88}" type="datetime1">
              <a:rPr lang="en-US" smtClean="0"/>
              <a:t>7/24/2017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9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8EAF-45CF-4FEC-8CDE-220DA385D2A6}" type="datetime1">
              <a:rPr lang="en-US" smtClean="0"/>
              <a:t>7/24/2017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3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DE60A-38FC-4A52-8588-4F61A60B16A5}" type="datetime1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5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457200"/>
            <a:ext cx="73793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Update</a:t>
            </a:r>
            <a:endParaRPr lang="en-US" sz="2400" b="1" dirty="0" smtClean="0"/>
          </a:p>
          <a:p>
            <a:r>
              <a:rPr lang="en-US" sz="2400" b="1" dirty="0" smtClean="0"/>
              <a:t>25Jul2017</a:t>
            </a:r>
            <a:endParaRPr lang="en-US" sz="2400" b="1" dirty="0" smtClean="0"/>
          </a:p>
          <a:p>
            <a:endParaRPr lang="en-US" sz="1200" dirty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/>
              <a:t>Climatology and seasonality of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rgbClr val="0070C0"/>
                </a:solidFill>
              </a:rPr>
              <a:t>SCP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rgbClr val="0070C0"/>
                </a:solidFill>
              </a:rPr>
              <a:t>CAPE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rgbClr val="0070C0"/>
                </a:solidFill>
              </a:rPr>
              <a:t>BWD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rgbClr val="0070C0"/>
                </a:solidFill>
              </a:rPr>
              <a:t>SRH</a:t>
            </a:r>
            <a:endParaRPr lang="en-US" sz="2400" b="1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b="1" dirty="0" smtClean="0"/>
              <a:t>u</a:t>
            </a:r>
            <a:r>
              <a:rPr lang="en-US" sz="2400" b="1" dirty="0" smtClean="0"/>
              <a:t>sing CFSR data from 1996 to 2012.</a:t>
            </a:r>
          </a:p>
          <a:p>
            <a:pPr>
              <a:spcAft>
                <a:spcPts val="1200"/>
              </a:spcAft>
            </a:pPr>
            <a:r>
              <a:rPr lang="en-US" sz="2400" b="1" dirty="0"/>
              <a:t> </a:t>
            </a:r>
            <a:r>
              <a:rPr lang="en-US" sz="2400" b="1" dirty="0" smtClean="0"/>
              <a:t>      The results suggest that the seasonality of SCP is mainly determined by the seasonal changes of CAPE.</a:t>
            </a:r>
            <a:endParaRPr lang="en-US" sz="24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8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318" y="0"/>
            <a:ext cx="529936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4143" y="0"/>
            <a:ext cx="10486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SCP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48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318" y="0"/>
            <a:ext cx="529936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4143" y="0"/>
            <a:ext cx="13997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CAPE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65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318" y="0"/>
            <a:ext cx="529936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4143" y="0"/>
            <a:ext cx="13594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BWD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01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318" y="0"/>
            <a:ext cx="529936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4143" y="0"/>
            <a:ext cx="11240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SRH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88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318" y="0"/>
            <a:ext cx="529936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54114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CAPE x BWD x SRH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m</a:t>
            </a:r>
            <a:r>
              <a:rPr lang="en-US" sz="2000" b="1" dirty="0" smtClean="0">
                <a:solidFill>
                  <a:srgbClr val="C00000"/>
                </a:solidFill>
              </a:rPr>
              <a:t>onthly </a:t>
            </a:r>
            <a:r>
              <a:rPr lang="en-US" sz="2000" b="1" dirty="0" smtClean="0">
                <a:solidFill>
                  <a:srgbClr val="C00000"/>
                </a:solidFill>
              </a:rPr>
              <a:t>data</a:t>
            </a:r>
          </a:p>
          <a:p>
            <a:r>
              <a:rPr lang="en-US" sz="1600" b="1" dirty="0" smtClean="0"/>
              <a:t>(Reconstruction based on monthly mean data)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52143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63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Yutong Pan</dc:creator>
  <cp:lastModifiedBy>Hui Wang</cp:lastModifiedBy>
  <cp:revision>55</cp:revision>
  <dcterms:created xsi:type="dcterms:W3CDTF">2017-05-01T16:40:57Z</dcterms:created>
  <dcterms:modified xsi:type="dcterms:W3CDTF">2017-07-25T01:43:38Z</dcterms:modified>
</cp:coreProperties>
</file>