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35CA-E265-4400-A363-6B78967B3D54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E9F9-C28B-4E63-B3BE-3BB327D73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22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35CA-E265-4400-A363-6B78967B3D54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E9F9-C28B-4E63-B3BE-3BB327D73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5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35CA-E265-4400-A363-6B78967B3D54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E9F9-C28B-4E63-B3BE-3BB327D73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632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35CA-E265-4400-A363-6B78967B3D54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E9F9-C28B-4E63-B3BE-3BB327D73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35CA-E265-4400-A363-6B78967B3D54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E9F9-C28B-4E63-B3BE-3BB327D73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906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35CA-E265-4400-A363-6B78967B3D54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E9F9-C28B-4E63-B3BE-3BB327D73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5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35CA-E265-4400-A363-6B78967B3D54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E9F9-C28B-4E63-B3BE-3BB327D73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3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35CA-E265-4400-A363-6B78967B3D54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E9F9-C28B-4E63-B3BE-3BB327D73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31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35CA-E265-4400-A363-6B78967B3D54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E9F9-C28B-4E63-B3BE-3BB327D73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41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35CA-E265-4400-A363-6B78967B3D54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E9F9-C28B-4E63-B3BE-3BB327D73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029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35CA-E265-4400-A363-6B78967B3D54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E9F9-C28B-4E63-B3BE-3BB327D73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5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635CA-E265-4400-A363-6B78967B3D54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BE9F9-C28B-4E63-B3BE-3BB327D73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1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NICHOL~1.NOV\AppData\Local\Temp\1\scp25565\cpc\prod_tst\nick.novella\junk\yemen\africa_arc_ac_ym_cl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0"/>
            <a:ext cx="8572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7268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NICHOL~1.NOV\AppData\Local\Temp\1\scp44439\cpc\prod_tst\nick.novella\junk\yemen\africa_arc_SEP_ym_cl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773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NICHOL~1.NOV\AppData\Local\Temp\1\scp44952\cpc\prod_tst\nick.novella\junk\yemen\africa_arc_OCT_ym_cl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773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NICHOL~1.NOV\AppData\Local\Temp\1\scp38780\cpc\prod_tst\nick.novella\junk\yemen\africa_arc_NOV_ym_cl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773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NICHOL~1.NOV\AppData\Local\Temp\1\scp38684\cpc\prod_tst\nick.novella\junk\yemen\africa_arc_DEC_ym_cl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773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ICHOL~1.NOV\AppData\Local\Temp\1\scp11696\cpc\prod_tst\nick.novella\junk\yemen\africa_arc_JAN_ym_cl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398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NICHOL~1.NOV\AppData\Local\Temp\1\scp11449\cpc\prod_tst\nick.novella\junk\yemen\africa_arc_FEB_ym_cl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39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NICHOL~1.NOV\AppData\Local\Temp\1\scp11538\cpc\prod_tst\nick.novella\junk\yemen\africa_arc_MAR_ym_cl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398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NICHOL~1.NOV\AppData\Local\Temp\1\scp12714\cpc\prod_tst\nick.novella\junk\yemen\africa_arc_APR_ym_cl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398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NICHOL~1.NOV\AppData\Local\Temp\1\scp37569\cpc\prod_tst\nick.novella\junk\yemen\africa_arc_MAY_ym_cl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398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NICHOL~1.NOV\AppData\Local\Temp\1\scp43882\cpc\prod_tst\nick.novella\junk\yemen\africa_arc_JUN_ym_cl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398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NICHOL~1.NOV\AppData\Local\Temp\1\scp44688\cpc\prod_tst\nick.novella\junk\yemen\africa_arc_JUL_ym_cl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773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NICHOL~1.NOV\AppData\Local\Temp\1\scp44848\cpc\prod_tst\nick.novella\junk\yemen\africa_arc_AUG_ym_cli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773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2704</TotalTime>
  <Words>0</Words>
  <Application>Microsoft Office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Novella</dc:creator>
  <cp:lastModifiedBy>Nicholas Novella</cp:lastModifiedBy>
  <cp:revision>1</cp:revision>
  <dcterms:created xsi:type="dcterms:W3CDTF">2018-05-14T13:30:38Z</dcterms:created>
  <dcterms:modified xsi:type="dcterms:W3CDTF">2018-05-16T10:35:19Z</dcterms:modified>
</cp:coreProperties>
</file>