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57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231"/>
  </p:normalViewPr>
  <p:slideViewPr>
    <p:cSldViewPr>
      <p:cViewPr varScale="1">
        <p:scale>
          <a:sx n="65" d="100"/>
          <a:sy n="65" d="100"/>
        </p:scale>
        <p:origin x="132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8D3C-655D-4AE5-8B70-8DB2C298883A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AA64C-F80D-48AE-B788-BF7BB38B7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94D4-202B-4944-AD6F-E34FAA57CC80}" type="datetimeFigureOut">
              <a:rPr lang="en-US" smtClean="0"/>
              <a:pPr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D975-5CDD-4BB7-B5D4-3857D8A26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Prerequisite Packages Sanity Check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15ITWCVP </a:t>
            </a:r>
          </a:p>
          <a:p>
            <a:r>
              <a:rPr lang="en-US" dirty="0"/>
              <a:t>Accra, Ghana, 11 – 20 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dirty="0"/>
              <a:t>1. System Requirements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 dirty="0"/>
              <a:t>HARDWARE:</a:t>
            </a:r>
            <a:r>
              <a:rPr lang="en-US" dirty="0"/>
              <a:t> Windows (64 bit, Updated version of Windows 10 or above)</a:t>
            </a:r>
            <a:endParaRPr dirty="0"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 dirty="0"/>
              <a:t>MEMORY:</a:t>
            </a:r>
            <a:r>
              <a:rPr lang="en-US" dirty="0"/>
              <a:t> 4GB or more (if possible)</a:t>
            </a:r>
            <a:endParaRPr dirty="0"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 dirty="0"/>
              <a:t>Free DISK SPACE: 5</a:t>
            </a:r>
            <a:r>
              <a:rPr lang="en-US" dirty="0"/>
              <a:t>0GB or more</a:t>
            </a:r>
            <a:endParaRPr dirty="0"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 dirty="0"/>
              <a:t>Internet Connection</a:t>
            </a:r>
            <a:endParaRPr dirty="0"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 dirty="0"/>
              <a:t>SOFTWARE (to be installed):</a:t>
            </a:r>
            <a:r>
              <a:rPr lang="en-US" dirty="0"/>
              <a:t>  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WSL (</a:t>
            </a:r>
            <a:r>
              <a:rPr lang="en-US" dirty="0" err="1"/>
              <a:t>ubuntu</a:t>
            </a:r>
            <a:r>
              <a:rPr lang="en-US" dirty="0"/>
              <a:t>)</a:t>
            </a:r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err="1"/>
              <a:t>xming</a:t>
            </a:r>
            <a:endParaRPr lang="en-US"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Anaconda</a:t>
            </a:r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err="1"/>
              <a:t>xcast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GNU precision calculator (</a:t>
            </a:r>
            <a:r>
              <a:rPr lang="en-US" dirty="0" err="1"/>
              <a:t>bc</a:t>
            </a:r>
            <a:r>
              <a:rPr lang="en-US" dirty="0"/>
              <a:t>),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err="1"/>
              <a:t>wget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curl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Image </a:t>
            </a:r>
            <a:r>
              <a:rPr lang="en-US" dirty="0" err="1"/>
              <a:t>Magick</a:t>
            </a:r>
            <a:endParaRPr dirty="0"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err="1"/>
              <a:t>GrADS</a:t>
            </a:r>
            <a:r>
              <a:rPr lang="en-US" dirty="0"/>
              <a:t> </a:t>
            </a:r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smtClean="0"/>
              <a:t>R</a:t>
            </a:r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 smtClean="0"/>
              <a:t>QGIS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2. Sanity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Xming</a:t>
            </a:r>
            <a:endParaRPr lang="en-US" dirty="0"/>
          </a:p>
          <a:p>
            <a:pPr lvl="1"/>
            <a:r>
              <a:rPr lang="en-US" dirty="0"/>
              <a:t>Search and open </a:t>
            </a:r>
            <a:r>
              <a:rPr lang="en-US" dirty="0" err="1"/>
              <a:t>Xming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Ubuntu</a:t>
            </a:r>
            <a:endParaRPr lang="en-US" dirty="0"/>
          </a:p>
          <a:p>
            <a:pPr lvl="1"/>
            <a:r>
              <a:rPr lang="en-US" dirty="0"/>
              <a:t>Search and open </a:t>
            </a:r>
            <a:r>
              <a:rPr lang="en-US" dirty="0" err="1"/>
              <a:t>Ubuntu</a:t>
            </a:r>
            <a:endParaRPr lang="en-US" dirty="0"/>
          </a:p>
          <a:p>
            <a:endParaRPr lang="en-US" sz="1700" dirty="0"/>
          </a:p>
          <a:p>
            <a:r>
              <a:rPr lang="en-US" dirty="0" err="1"/>
              <a:t>GrADS</a:t>
            </a:r>
            <a:endParaRPr lang="en-US" dirty="0"/>
          </a:p>
          <a:p>
            <a:pPr lvl="1"/>
            <a:r>
              <a:rPr lang="en-US" dirty="0"/>
              <a:t>Type </a:t>
            </a:r>
            <a:r>
              <a:rPr lang="en-US" b="1" dirty="0"/>
              <a:t>grads -p 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0"/>
            <a:ext cx="121727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63152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8614" y="4114800"/>
            <a:ext cx="41691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624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096000"/>
            <a:ext cx="5185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Type </a:t>
            </a:r>
            <a:r>
              <a:rPr lang="en-US" sz="3200" b="1" dirty="0"/>
              <a:t>quit</a:t>
            </a:r>
            <a:r>
              <a:rPr lang="en-US" sz="3200" dirty="0"/>
              <a:t> to exit from </a:t>
            </a:r>
            <a:r>
              <a:rPr lang="en-US" sz="3200" dirty="0" err="1"/>
              <a:t>GrADS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2. Sanity Check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Installed Linux libraries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US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Type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which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bc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get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usr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/bin/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bc</a:t>
            </a:r>
            <a:endParaRPr lang="en-US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Type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which curl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get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usr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/bin/curl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Type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which 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wget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get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usr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/bin/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wget</a:t>
            </a:r>
            <a:endParaRPr lang="en-US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Type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which convert </a:t>
            </a: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 get 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</a:t>
            </a:r>
            <a:r>
              <a:rPr lang="en-US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usr</a:t>
            </a:r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/bin/convert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US" b="1" dirty="0">
              <a:solidFill>
                <a:schemeClr val="dk1"/>
              </a:solidFill>
              <a:cs typeface="Calibri"/>
              <a:sym typeface="Calibri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Xcast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environment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deactivate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activate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xcast_env</a:t>
            </a:r>
            <a:endParaRPr lang="en-US" b="1" dirty="0">
              <a:solidFill>
                <a:schemeClr val="dk1"/>
              </a:solidFill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which python </a:t>
            </a: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to get something that looks like: 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/home/</a:t>
            </a:r>
            <a:r>
              <a:rPr lang="en-US" sz="2700" b="1" dirty="0" err="1">
                <a:solidFill>
                  <a:srgbClr val="FF0000"/>
                </a:solidFill>
                <a:cs typeface="Calibri"/>
                <a:sym typeface="Calibri"/>
              </a:rPr>
              <a:t>endalk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/anaconda3/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envs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xcast_env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/bin/python</a:t>
            </a:r>
            <a:endParaRPr lang="en-US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2. Sanity Check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R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environment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deactivate</a:t>
            </a: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conda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activate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renv</a:t>
            </a:r>
            <a:endParaRPr lang="en-US" b="1" dirty="0">
              <a:solidFill>
                <a:schemeClr val="dk1"/>
              </a:solidFill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Type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which </a:t>
            </a:r>
            <a:r>
              <a:rPr lang="en-US" b="1" dirty="0" err="1">
                <a:solidFill>
                  <a:schemeClr val="dk1"/>
                </a:solidFill>
                <a:cs typeface="Calibri"/>
                <a:sym typeface="Calibri"/>
              </a:rPr>
              <a:t>ncl</a:t>
            </a:r>
            <a:r>
              <a:rPr lang="en-US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cs typeface="Calibri"/>
                <a:sym typeface="Calibri"/>
              </a:rPr>
              <a:t>to get something that looks like: 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/home/</a:t>
            </a:r>
            <a:r>
              <a:rPr lang="en-US" sz="2700" b="1" dirty="0" err="1">
                <a:solidFill>
                  <a:srgbClr val="FF0000"/>
                </a:solidFill>
                <a:cs typeface="Calibri"/>
                <a:sym typeface="Calibri"/>
              </a:rPr>
              <a:t>endalk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/anaconda3/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envs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renv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/bin/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ncl</a:t>
            </a:r>
            <a:endParaRPr lang="en-US" sz="2700" b="1" dirty="0">
              <a:solidFill>
                <a:schemeClr val="dk1"/>
              </a:solidFill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Type which </a:t>
            </a:r>
            <a:r>
              <a:rPr lang="en-US" sz="2700" b="1" dirty="0" err="1">
                <a:solidFill>
                  <a:schemeClr val="dk1"/>
                </a:solidFill>
                <a:cs typeface="Calibri"/>
                <a:sym typeface="Calibri"/>
              </a:rPr>
              <a:t>grib_to_netcdf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sz="2700" dirty="0">
                <a:solidFill>
                  <a:schemeClr val="dk1"/>
                </a:solidFill>
                <a:cs typeface="Calibri"/>
                <a:sym typeface="Calibri"/>
              </a:rPr>
              <a:t>to</a:t>
            </a:r>
            <a:r>
              <a:rPr lang="en-US" sz="2700" b="1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sz="2400" dirty="0">
                <a:solidFill>
                  <a:schemeClr val="dk1"/>
                </a:solidFill>
                <a:cs typeface="Calibri"/>
                <a:sym typeface="Calibri"/>
              </a:rPr>
              <a:t>get something that looks like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sz="2500" b="1" dirty="0">
                <a:solidFill>
                  <a:schemeClr val="dk1"/>
                </a:solidFill>
                <a:cs typeface="Calibri"/>
                <a:sym typeface="Calibri"/>
              </a:rPr>
              <a:t> 	/home/</a:t>
            </a:r>
            <a:r>
              <a:rPr lang="en-US" sz="2500" b="1" dirty="0" err="1">
                <a:solidFill>
                  <a:srgbClr val="FF0000"/>
                </a:solidFill>
                <a:cs typeface="Calibri"/>
                <a:sym typeface="Calibri"/>
              </a:rPr>
              <a:t>endalk</a:t>
            </a:r>
            <a:r>
              <a:rPr lang="en-US" sz="2500" b="1" dirty="0">
                <a:solidFill>
                  <a:schemeClr val="dk1"/>
                </a:solidFill>
                <a:cs typeface="Calibri"/>
                <a:sym typeface="Calibri"/>
              </a:rPr>
              <a:t>/anaconda3/</a:t>
            </a:r>
            <a:r>
              <a:rPr lang="en-US" sz="2500" b="1" dirty="0" err="1">
                <a:solidFill>
                  <a:schemeClr val="dk1"/>
                </a:solidFill>
                <a:cs typeface="Calibri"/>
                <a:sym typeface="Calibri"/>
              </a:rPr>
              <a:t>envs</a:t>
            </a:r>
            <a:r>
              <a:rPr lang="en-US" sz="2500" b="1" dirty="0">
                <a:solidFill>
                  <a:schemeClr val="dk1"/>
                </a:solidFill>
                <a:cs typeface="Calibri"/>
                <a:sym typeface="Calibri"/>
              </a:rPr>
              <a:t>/</a:t>
            </a:r>
            <a:r>
              <a:rPr lang="en-US" sz="2500" b="1" dirty="0" err="1">
                <a:solidFill>
                  <a:schemeClr val="dk1"/>
                </a:solidFill>
                <a:cs typeface="Calibri"/>
                <a:sym typeface="Calibri"/>
              </a:rPr>
              <a:t>renv</a:t>
            </a:r>
            <a:r>
              <a:rPr lang="en-US" sz="2500" b="1" dirty="0">
                <a:solidFill>
                  <a:schemeClr val="dk1"/>
                </a:solidFill>
                <a:cs typeface="Calibri"/>
                <a:sym typeface="Calibri"/>
              </a:rPr>
              <a:t>/bin/ </a:t>
            </a:r>
            <a:r>
              <a:rPr lang="en-US" sz="2500" b="1" dirty="0" err="1">
                <a:solidFill>
                  <a:schemeClr val="dk1"/>
                </a:solidFill>
                <a:cs typeface="Calibri"/>
                <a:sym typeface="Calibri"/>
              </a:rPr>
              <a:t>grib_to_netcdf</a:t>
            </a:r>
            <a:endParaRPr lang="en-US" sz="2500" b="1" dirty="0">
              <a:solidFill>
                <a:schemeClr val="dk1"/>
              </a:solidFill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700" dirty="0"/>
              <a:t>Launch R  by typing </a:t>
            </a:r>
            <a:r>
              <a:rPr lang="en-US" sz="2700" b="1" dirty="0"/>
              <a:t>R </a:t>
            </a:r>
            <a:r>
              <a:rPr lang="en-US" sz="2700" dirty="0"/>
              <a:t>then type and enter </a:t>
            </a:r>
            <a:r>
              <a:rPr lang="en-US" sz="2700" b="1" dirty="0"/>
              <a:t> library()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sz="2700" dirty="0"/>
              <a:t>You should see list of libraries including:</a:t>
            </a:r>
            <a:endParaRPr lang="en-US" dirty="0">
              <a:solidFill>
                <a:schemeClr val="dk1"/>
              </a:solidFill>
              <a:cs typeface="Calibri"/>
              <a:sym typeface="Calibri"/>
            </a:endParaRP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sz="1900" dirty="0">
                <a:solidFill>
                  <a:schemeClr val="dk1"/>
                </a:solidFill>
                <a:cs typeface="Calibri"/>
                <a:sym typeface="Calibri"/>
              </a:rPr>
              <a:t> </a:t>
            </a:r>
            <a:r>
              <a:rPr lang="en-US" sz="2700" b="1" dirty="0"/>
              <a:t>ncdf4</a:t>
            </a:r>
            <a:r>
              <a:rPr lang="en-US" sz="2400" b="1" dirty="0"/>
              <a:t>  </a:t>
            </a:r>
            <a:r>
              <a:rPr lang="en-US" sz="1900" b="1" dirty="0"/>
              <a:t>            Interface to </a:t>
            </a:r>
            <a:r>
              <a:rPr lang="en-US" sz="1900" b="1" dirty="0" err="1"/>
              <a:t>Unidata</a:t>
            </a:r>
            <a:r>
              <a:rPr lang="en-US" sz="1900" b="1" dirty="0"/>
              <a:t> </a:t>
            </a:r>
            <a:r>
              <a:rPr lang="en-US" sz="1900" b="1" dirty="0" err="1"/>
              <a:t>netCDF</a:t>
            </a:r>
            <a:r>
              <a:rPr lang="en-US" sz="1900" b="1" dirty="0"/>
              <a:t> (Version 4 or Earlier) Format Data Files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sz="2700" b="1" dirty="0" err="1"/>
              <a:t>RNetCDF</a:t>
            </a:r>
            <a:r>
              <a:rPr lang="en-US" sz="2700" b="1" dirty="0"/>
              <a:t>     </a:t>
            </a:r>
            <a:r>
              <a:rPr lang="en-US" sz="2400" b="1" dirty="0"/>
              <a:t>Interface to '</a:t>
            </a:r>
            <a:r>
              <a:rPr lang="en-US" sz="2400" b="1" dirty="0" err="1"/>
              <a:t>NetCDF</a:t>
            </a:r>
            <a:r>
              <a:rPr lang="en-US" sz="2400" b="1" dirty="0"/>
              <a:t>' Datasets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246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Prerequisite Packages Sanity Check</vt:lpstr>
      <vt:lpstr>1. System Requirements</vt:lpstr>
      <vt:lpstr>2. Sanity Check</vt:lpstr>
      <vt:lpstr>2. Sanity Check (cont.)</vt:lpstr>
      <vt:lpstr>2. Sanity Check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Endalk Bekele</dc:creator>
  <cp:lastModifiedBy>Endalkachew Bekele</cp:lastModifiedBy>
  <cp:revision>36</cp:revision>
  <dcterms:created xsi:type="dcterms:W3CDTF">2023-07-05T10:42:16Z</dcterms:created>
  <dcterms:modified xsi:type="dcterms:W3CDTF">2023-09-04T13:29:28Z</dcterms:modified>
</cp:coreProperties>
</file>