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4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8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D6CA-F413-42B7-B450-0DB779895F12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3BDA-F249-4D20-A50B-013DCB257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8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75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Vadlamani Kumar</dc:creator>
  <cp:lastModifiedBy>Vadlamani Kumar</cp:lastModifiedBy>
  <cp:revision>1</cp:revision>
  <dcterms:created xsi:type="dcterms:W3CDTF">2021-09-28T14:07:34Z</dcterms:created>
  <dcterms:modified xsi:type="dcterms:W3CDTF">2021-09-28T14:09:04Z</dcterms:modified>
</cp:coreProperties>
</file>